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36"/>
  </p:notesMasterIdLst>
  <p:sldIdLst>
    <p:sldId id="362" r:id="rId3"/>
    <p:sldId id="369" r:id="rId4"/>
    <p:sldId id="258" r:id="rId5"/>
    <p:sldId id="259" r:id="rId6"/>
    <p:sldId id="358" r:id="rId7"/>
    <p:sldId id="287" r:id="rId8"/>
    <p:sldId id="291" r:id="rId9"/>
    <p:sldId id="356" r:id="rId10"/>
    <p:sldId id="359" r:id="rId11"/>
    <p:sldId id="357" r:id="rId12"/>
    <p:sldId id="360" r:id="rId13"/>
    <p:sldId id="361" r:id="rId14"/>
    <p:sldId id="285" r:id="rId15"/>
    <p:sldId id="286" r:id="rId16"/>
    <p:sldId id="305" r:id="rId17"/>
    <p:sldId id="290" r:id="rId18"/>
    <p:sldId id="288" r:id="rId19"/>
    <p:sldId id="354" r:id="rId20"/>
    <p:sldId id="293" r:id="rId21"/>
    <p:sldId id="294" r:id="rId22"/>
    <p:sldId id="364" r:id="rId23"/>
    <p:sldId id="366" r:id="rId24"/>
    <p:sldId id="365" r:id="rId25"/>
    <p:sldId id="300" r:id="rId26"/>
    <p:sldId id="303" r:id="rId27"/>
    <p:sldId id="304" r:id="rId28"/>
    <p:sldId id="301" r:id="rId29"/>
    <p:sldId id="295" r:id="rId30"/>
    <p:sldId id="296" r:id="rId31"/>
    <p:sldId id="297" r:id="rId32"/>
    <p:sldId id="298" r:id="rId33"/>
    <p:sldId id="299" r:id="rId34"/>
    <p:sldId id="3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 autoAdjust="0"/>
    <p:restoredTop sz="95820" autoAdjust="0"/>
  </p:normalViewPr>
  <p:slideViewPr>
    <p:cSldViewPr snapToGrid="0">
      <p:cViewPr varScale="1">
        <p:scale>
          <a:sx n="78" d="100"/>
          <a:sy n="78" d="100"/>
        </p:scale>
        <p:origin x="72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62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1" y="638178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9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10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10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2" y="3173034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9" y="396507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9" y="4207245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9" y="444941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9" y="469159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10" y="3015441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6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273B2-0D7F-458E-80E8-89C0E647B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8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03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21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5" y="2103010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9" y="376521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9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9" y="424956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9" y="449173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7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59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95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991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417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90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805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0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9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0577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00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2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3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86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9029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42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6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8A5B1-4262-4FDF-B284-C32CC5994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9DC83-A6BE-4FFF-9949-6AF53AAD9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3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6" y="1418053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9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FF724-F2D5-4226-9090-60696DAE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6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18CD-76A2-4E18-B494-61C9B2CBE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97B3B-87FA-445D-AB9B-78F0FA0441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7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12.12.2020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8" y="6165307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2" y="1600203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3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image" Target="../media/image1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5" r:id="rId6"/>
    <p:sldLayoutId id="2147483706" r:id="rId7"/>
    <p:sldLayoutId id="2147483709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35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infinite.com/stack-overflow-developers-survey-2019-vs-2018-technology-comparison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tutorials/csharp/getting-started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tnet.github.io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tnet.microsoft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ore/blob/master/release-notes/5.0/5.0-supported-os.md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dotnet/core/blob/master/microsoft-support.md" TargetMode="Externa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li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dotnet/corefx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orecl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gif"/><Relationship Id="rId4" Type="http://schemas.openxmlformats.org/officeDocument/2006/relationships/hyperlink" Target="https://dotnet.microsoft.com/learn/dotnet/hello-world-tutorial/creat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visualstudio.com/downloads/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docs.microsoft.com/en-us/dotnet/core/install/linux-ubuntu#2004-" TargetMode="External"/><Relationship Id="rId4" Type="http://schemas.openxmlformats.org/officeDocument/2006/relationships/hyperlink" Target="https://www.microsoft.com/net/download/co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sharp/tutorials/console-teleprompter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mirdobric.me/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0#developer-profile-gender-professional-developers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43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27541-CF9D-4C2C-A74C-D84AA187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06" y="1813419"/>
            <a:ext cx="8399231" cy="34914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BD33A2-25E2-4A17-A762-91F7EC0A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loved</a:t>
            </a:r>
            <a:br>
              <a:rPr lang="en-US" dirty="0"/>
            </a:br>
            <a:r>
              <a:rPr lang="en-US" sz="2000" dirty="0"/>
              <a:t>source: stack overflow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47F7-D888-4A21-A4B1-AC3B3597A0F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https://codinginfinite.com/stack-overflow-developers-survey-2019-vs-2018-technology-comparison/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50291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6096-5232-4A38-B1BF-26E13A8E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4A5B7-A6E4-40CC-B30F-CCDA4F20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0"/>
            <a:ext cx="11922760" cy="68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03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ECB9F-2EEE-45C2-B8A0-320E1A3E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20" y="304152"/>
            <a:ext cx="8598773" cy="59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169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8B79A-FA8F-404E-9481-270220601DFC}"/>
              </a:ext>
            </a:extLst>
          </p:cNvPr>
          <p:cNvSpPr/>
          <p:nvPr/>
        </p:nvSpPr>
        <p:spPr>
          <a:xfrm>
            <a:off x="2775545" y="2614807"/>
            <a:ext cx="641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https://www.microsoft.com/net/tutorials/csharp/getting-started</a:t>
            </a:r>
            <a:endParaRPr lang="en-US" dirty="0"/>
          </a:p>
          <a:p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DC7AC5-9A41-4E71-A143-49E576AFE560}"/>
              </a:ext>
            </a:extLst>
          </p:cNvPr>
          <p:cNvSpPr txBox="1">
            <a:spLocks/>
          </p:cNvSpPr>
          <p:nvPr/>
        </p:nvSpPr>
        <p:spPr>
          <a:xfrm>
            <a:off x="2152650" y="264065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C#</a:t>
            </a:r>
          </a:p>
        </p:txBody>
      </p:sp>
    </p:spTree>
    <p:extLst>
      <p:ext uri="{BB962C8B-B14F-4D97-AF65-F5344CB8AC3E}">
        <p14:creationId xmlns:p14="http://schemas.microsoft.com/office/powerpoint/2010/main" val="36148401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BD2CD1-7F10-42C8-BBB6-273A65B41FCE}"/>
              </a:ext>
            </a:extLst>
          </p:cNvPr>
          <p:cNvSpPr txBox="1">
            <a:spLocks/>
          </p:cNvSpPr>
          <p:nvPr/>
        </p:nvSpPr>
        <p:spPr>
          <a:xfrm>
            <a:off x="2152650" y="742696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DFFCE2-5F34-4B0A-97D3-52498749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start?</a:t>
            </a:r>
            <a:br>
              <a:rPr lang="en-US" dirty="0"/>
            </a:b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73E35-39A6-4DB9-8ABC-B2C66228E1F5}"/>
              </a:ext>
            </a:extLst>
          </p:cNvPr>
          <p:cNvSpPr/>
          <p:nvPr/>
        </p:nvSpPr>
        <p:spPr>
          <a:xfrm>
            <a:off x="417200" y="1069056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2"/>
              </a:rPr>
              <a:t>https://dotnet.github.io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428E9-7376-46DB-AAD5-2B416521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7" y="0"/>
            <a:ext cx="1201706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5B9D5-216D-4341-91B2-13D545F22A6F}"/>
              </a:ext>
            </a:extLst>
          </p:cNvPr>
          <p:cNvSpPr txBox="1"/>
          <p:nvPr/>
        </p:nvSpPr>
        <p:spPr>
          <a:xfrm>
            <a:off x="4731250" y="3942042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4"/>
              </a:rPr>
              <a:t>https://dotnet.microsoft.com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3955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8A8FC0-A0F5-4C23-BB0A-494B623669BF}"/>
              </a:ext>
            </a:extLst>
          </p:cNvPr>
          <p:cNvSpPr/>
          <p:nvPr/>
        </p:nvSpPr>
        <p:spPr>
          <a:xfrm>
            <a:off x="1456269" y="2463233"/>
            <a:ext cx="939219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any platform, any application, any developer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5687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4BD12-6CC5-45EB-A480-511CDC04B5F3}"/>
              </a:ext>
            </a:extLst>
          </p:cNvPr>
          <p:cNvSpPr/>
          <p:nvPr/>
        </p:nvSpPr>
        <p:spPr>
          <a:xfrm>
            <a:off x="-165464" y="2521062"/>
            <a:ext cx="12522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NET Core is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 general purpose development platform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with cross-platform support for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Windows, macOS and Linux, various devices and cloud</a:t>
            </a:r>
          </a:p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345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818C-7974-4586-AD97-BAC1E228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.NET Core?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26FD-8254-4EFE-A9B0-81C4190D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012398"/>
          </a:xfrm>
        </p:spPr>
        <p:txBody>
          <a:bodyPr/>
          <a:lstStyle/>
          <a:p>
            <a:r>
              <a:rPr lang="en-US" dirty="0"/>
              <a:t>.NET Core is free Open Source and cross platform framework.</a:t>
            </a:r>
          </a:p>
          <a:p>
            <a:r>
              <a:rPr lang="en-US" dirty="0"/>
              <a:t>Originally invented for Cloud Development but:</a:t>
            </a:r>
          </a:p>
          <a:p>
            <a:pPr lvl="1"/>
            <a:r>
              <a:rPr lang="en-US" dirty="0"/>
              <a:t>Web, </a:t>
            </a:r>
          </a:p>
          <a:p>
            <a:pPr lvl="1"/>
            <a:r>
              <a:rPr lang="en-US" dirty="0"/>
              <a:t>microservices, </a:t>
            </a:r>
          </a:p>
          <a:p>
            <a:pPr lvl="1"/>
            <a:r>
              <a:rPr lang="en-US" dirty="0"/>
              <a:t>mobile, </a:t>
            </a:r>
          </a:p>
          <a:p>
            <a:pPr lvl="1"/>
            <a:r>
              <a:rPr lang="en-US" dirty="0"/>
              <a:t>desktop, </a:t>
            </a:r>
          </a:p>
          <a:p>
            <a:pPr lvl="1"/>
            <a:r>
              <a:rPr lang="en-US" dirty="0"/>
              <a:t>games, </a:t>
            </a:r>
          </a:p>
          <a:p>
            <a:pPr lvl="1"/>
            <a:r>
              <a:rPr lang="en-US" dirty="0"/>
              <a:t>AI/ML </a:t>
            </a:r>
          </a:p>
          <a:p>
            <a:pPr lvl="1"/>
            <a:r>
              <a:rPr lang="en-US" dirty="0"/>
              <a:t>IoT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18953-B080-4209-917C-9FE6685A2ACF}"/>
              </a:ext>
            </a:extLst>
          </p:cNvPr>
          <p:cNvSpPr txBox="1"/>
          <p:nvPr/>
        </p:nvSpPr>
        <p:spPr>
          <a:xfrm>
            <a:off x="1662701" y="6095614"/>
            <a:ext cx="8866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https://github.com/dotnet/core/blob/master/release-notes/5.0/5.0-supported-os.md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574566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90C8F4-A0C9-4101-B8BB-8BA8EBF76234}"/>
              </a:ext>
            </a:extLst>
          </p:cNvPr>
          <p:cNvSpPr/>
          <p:nvPr/>
        </p:nvSpPr>
        <p:spPr>
          <a:xfrm>
            <a:off x="1555663" y="6085275"/>
            <a:ext cx="7740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https://github.com/dotnet/core/blob/master/microsoft-support.md</a:t>
            </a:r>
            <a:r>
              <a:rPr lang="de-DE" sz="1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BEAAC-98C0-49A9-899A-D1617687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43" y="1463040"/>
            <a:ext cx="10860046" cy="31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52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EAE025E-BAF0-4939-BD06-90D2DB0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91" y="2599317"/>
            <a:ext cx="1307306" cy="1128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7E3672-51F6-4DC9-96A4-776E930F3DBB}"/>
              </a:ext>
            </a:extLst>
          </p:cNvPr>
          <p:cNvSpPr/>
          <p:nvPr/>
        </p:nvSpPr>
        <p:spPr>
          <a:xfrm>
            <a:off x="6487402" y="3199978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compilers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8B8C7-7CCB-4C7D-8145-7298D8C4CCC0}"/>
              </a:ext>
            </a:extLst>
          </p:cNvPr>
          <p:cNvSpPr/>
          <p:nvPr/>
        </p:nvSpPr>
        <p:spPr>
          <a:xfrm>
            <a:off x="3061855" y="3199978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tools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32E59-F7F1-455E-9BD6-A5C0823E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of .NET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E24E1-FCE7-48A0-9EA5-1C0547A4682F}"/>
              </a:ext>
            </a:extLst>
          </p:cNvPr>
          <p:cNvSpPr/>
          <p:nvPr/>
        </p:nvSpPr>
        <p:spPr>
          <a:xfrm>
            <a:off x="3061855" y="1733674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runtime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A6D7B-CCEB-459B-BB34-1F7F52A89530}"/>
              </a:ext>
            </a:extLst>
          </p:cNvPr>
          <p:cNvSpPr/>
          <p:nvPr/>
        </p:nvSpPr>
        <p:spPr>
          <a:xfrm>
            <a:off x="6487402" y="1733674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libraries</a:t>
            </a:r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FA81EBD-1495-41C8-9535-EFA271185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36" y="1899832"/>
            <a:ext cx="2085975" cy="48577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B190525-D0FE-4123-AEF2-C944E0D0F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125" y="1857171"/>
            <a:ext cx="1893094" cy="450056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2D3E737-7762-4A68-9FE0-BD48BB9DD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282" y="3416924"/>
            <a:ext cx="1335881" cy="428625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AA407BC-0BA6-4376-B8D0-CFE1456BF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617" y="3422629"/>
            <a:ext cx="1614488" cy="364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A8FD72-B3E9-43FD-9E8F-364C09789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110" y="1956188"/>
            <a:ext cx="485775" cy="478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F0E6A8-C1D7-4C34-A867-C0FE605D3402}"/>
              </a:ext>
            </a:extLst>
          </p:cNvPr>
          <p:cNvSpPr/>
          <p:nvPr/>
        </p:nvSpPr>
        <p:spPr>
          <a:xfrm>
            <a:off x="4985174" y="4443764"/>
            <a:ext cx="2168918" cy="8076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host</a:t>
            </a:r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3597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061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5387FF-37C3-4849-9A30-3251F4B6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50" y="2005866"/>
            <a:ext cx="6050756" cy="821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A3D9E-94F5-4C76-8F90-19FE6A4F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9" y="3144611"/>
            <a:ext cx="6586538" cy="1657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D3BC34-9640-4288-BCDB-0760658886D8}"/>
              </a:ext>
            </a:extLst>
          </p:cNvPr>
          <p:cNvSpPr/>
          <p:nvPr/>
        </p:nvSpPr>
        <p:spPr>
          <a:xfrm>
            <a:off x="3979468" y="1528967"/>
            <a:ext cx="36631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350" dirty="0">
                <a:hlinkClick r:id="rId4"/>
              </a:rPr>
              <a:t>https://www.microsoft.com/</a:t>
            </a:r>
            <a:r>
              <a:rPr lang="en-DE" sz="1350" b="1" dirty="0">
                <a:hlinkClick r:id="rId4"/>
              </a:rPr>
              <a:t>net/download/core</a:t>
            </a:r>
            <a:r>
              <a:rPr lang="en-US" sz="1350" b="1" dirty="0"/>
              <a:t> </a:t>
            </a:r>
            <a:endParaRPr lang="en-DE" sz="13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E6E96-D38A-4303-B156-0BCF6A204D20}"/>
              </a:ext>
            </a:extLst>
          </p:cNvPr>
          <p:cNvSpPr/>
          <p:nvPr/>
        </p:nvSpPr>
        <p:spPr>
          <a:xfrm>
            <a:off x="1524000" y="6035065"/>
            <a:ext cx="2011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&gt; </a:t>
            </a:r>
            <a:r>
              <a:rPr lang="en-DE" sz="1350" dirty="0"/>
              <a:t>C:\Program Files\</a:t>
            </a:r>
            <a:r>
              <a:rPr lang="en-DE" sz="1350" dirty="0" err="1"/>
              <a:t>dotnet</a:t>
            </a:r>
            <a:endParaRPr lang="en-US" sz="1350" dirty="0"/>
          </a:p>
          <a:p>
            <a:endParaRPr lang="en-DE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2ABE-1BA6-4EE7-B30D-2474C083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186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2F99-5831-48CD-831E-6D7D8D46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vs SDK (software development kit)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0796A-4D4A-4E09-AE43-35FB31BC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2" y="1488267"/>
            <a:ext cx="8334436" cy="38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075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DB97-2199-4DFD-AC80-B806250D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783B6-60D4-4CB6-8454-A328C824D693}"/>
              </a:ext>
            </a:extLst>
          </p:cNvPr>
          <p:cNvSpPr txBox="1"/>
          <p:nvPr/>
        </p:nvSpPr>
        <p:spPr>
          <a:xfrm>
            <a:off x="4217670" y="2774071"/>
            <a:ext cx="6841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Break: 15:30 – 15:45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394445374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E94E-F414-48AD-8863-B7D7271D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 Visual Studio?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7BCC7-8C14-4635-AB82-90051259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3" y="1286692"/>
            <a:ext cx="1996273" cy="493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3FFA5-1D14-4345-92E2-3A495BFA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86" y="1838313"/>
            <a:ext cx="5248313" cy="318137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41B3049-5189-4063-BF06-52604BF82315}"/>
              </a:ext>
            </a:extLst>
          </p:cNvPr>
          <p:cNvSpPr/>
          <p:nvPr/>
        </p:nvSpPr>
        <p:spPr bwMode="auto">
          <a:xfrm>
            <a:off x="5318760" y="3696788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7AB8D-3674-4A8C-A7F2-56CF1BBD3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842" y="5019686"/>
            <a:ext cx="2695595" cy="82391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B1B94BF-9138-474F-BEB8-DFFB94FBFA4E}"/>
              </a:ext>
            </a:extLst>
          </p:cNvPr>
          <p:cNvSpPr/>
          <p:nvPr/>
        </p:nvSpPr>
        <p:spPr bwMode="auto">
          <a:xfrm rot="5400000">
            <a:off x="10772648" y="5044441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364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BFA69-E79C-46E6-B3BF-B2317243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your first .NET Core application</a:t>
            </a:r>
            <a:endParaRPr lang="en-D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C132C-BBBC-487B-8557-7968D5EBDD8F}"/>
              </a:ext>
            </a:extLst>
          </p:cNvPr>
          <p:cNvSpPr/>
          <p:nvPr/>
        </p:nvSpPr>
        <p:spPr>
          <a:xfrm>
            <a:off x="2049098" y="1275126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 err="1"/>
              <a:t>dotnet</a:t>
            </a:r>
            <a:r>
              <a:rPr lang="en-US" dirty="0"/>
              <a:t> new console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/>
              <a:t>Dotnet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8CDC-BD73-4D14-A6EF-3DDC7C2D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51" y="1275123"/>
            <a:ext cx="4012465" cy="137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43A3-33A9-4DD8-8F9D-A0BA0869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8" y="5255418"/>
            <a:ext cx="3276600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AFC0D-D796-46E3-B22A-DC7BA46C9D99}"/>
              </a:ext>
            </a:extLst>
          </p:cNvPr>
          <p:cNvSpPr txBox="1"/>
          <p:nvPr/>
        </p:nvSpPr>
        <p:spPr>
          <a:xfrm>
            <a:off x="0" y="6162390"/>
            <a:ext cx="9164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4"/>
              </a:rPr>
              <a:t>https://dotnet.microsoft.com/learn/dotnet/hello-world-tutorial/create</a:t>
            </a:r>
            <a:r>
              <a:rPr lang="en-US" sz="1200" dirty="0"/>
              <a:t> </a:t>
            </a:r>
            <a:endParaRPr lang="en-DE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8578A0-94AE-4C66-B533-00CA1C653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48" y="2892739"/>
            <a:ext cx="4238090" cy="21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51170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build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E8FFC-5A0B-4652-AEFE-B05BCC0D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986896"/>
            <a:ext cx="6360018" cy="3293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4" y="1136931"/>
            <a:ext cx="719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you have a source code and command prompt is in folder which contains</a:t>
            </a:r>
            <a:br>
              <a:rPr lang="en-US" dirty="0"/>
            </a:br>
            <a:r>
              <a:rPr lang="en-US" dirty="0"/>
              <a:t>project file </a:t>
            </a:r>
            <a:r>
              <a:rPr lang="en-US" b="1" dirty="0" err="1"/>
              <a:t>csproj</a:t>
            </a:r>
            <a:r>
              <a:rPr lang="en-US" dirty="0"/>
              <a:t>, then you </a:t>
            </a:r>
            <a:r>
              <a:rPr lang="en-US" dirty="0" err="1"/>
              <a:t>cas</a:t>
            </a:r>
            <a:r>
              <a:rPr lang="en-US" dirty="0"/>
              <a:t> simply use </a:t>
            </a:r>
            <a:r>
              <a:rPr lang="en-US" b="1" dirty="0" err="1"/>
              <a:t>dotnet</a:t>
            </a:r>
            <a:r>
              <a:rPr lang="en-US" b="1" dirty="0"/>
              <a:t> run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88423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application without “</a:t>
            </a:r>
            <a:r>
              <a:rPr lang="en-US" sz="3200" dirty="0" err="1"/>
              <a:t>csproj</a:t>
            </a:r>
            <a:r>
              <a:rPr lang="en-US" sz="3200" dirty="0"/>
              <a:t>”</a:t>
            </a:r>
            <a:endParaRPr lang="en-DE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7" y="1136928"/>
            <a:ext cx="50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.NET Core application is a DLL (Dynamic Link Library)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6E6A3-AAFB-424B-A1FB-42FACAB8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770" y="2036593"/>
            <a:ext cx="4650584" cy="2475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2084A-4AF9-4397-AE38-D032242C85FA}"/>
              </a:ext>
            </a:extLst>
          </p:cNvPr>
          <p:cNvSpPr txBox="1"/>
          <p:nvPr/>
        </p:nvSpPr>
        <p:spPr>
          <a:xfrm>
            <a:off x="338476" y="5419299"/>
            <a:ext cx="6841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dotnet ConsoleApp3.dll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ConsoleApp3.exe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284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C809-1314-4CF7-B0F8-42A4710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an application with Visual Studio</a:t>
            </a:r>
            <a:endParaRPr lang="en-D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BDA3-503D-4301-A8F0-A8C98DDA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10603"/>
            <a:ext cx="9144000" cy="280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CFDE-FB24-4FE0-8D45-4B593FF3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87320"/>
            <a:ext cx="9144000" cy="2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8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E1 - Install .NET5 (you can install VS)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E2 - Create your first program with command 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E3 - Create your first program with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E4 – Learn about Structure of Application.</a:t>
            </a:r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(E1) Install VS &amp; .NET Core SDK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F570-69ED-41A1-8255-5187E07A56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0122" y="1976545"/>
            <a:ext cx="9266862" cy="413651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best way to develop with .NET Core on Windows is using </a:t>
            </a:r>
            <a:r>
              <a:rPr lang="en-US" sz="2400" dirty="0">
                <a:hlinkClick r:id="rId2"/>
              </a:rPr>
              <a:t>Visual Studio</a:t>
            </a:r>
            <a:r>
              <a:rPr lang="en-US" sz="2400" dirty="0"/>
              <a:t>. </a:t>
            </a:r>
            <a:r>
              <a:rPr lang="en-US" sz="2400" u="sng" dirty="0"/>
              <a:t>We will work in course with this version.</a:t>
            </a:r>
            <a:br>
              <a:rPr lang="en-US" sz="2400" u="sng" dirty="0"/>
            </a:br>
            <a:endParaRPr lang="en-US" sz="2400" u="sng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You can alternatively use download </a:t>
            </a:r>
            <a:r>
              <a:rPr lang="en-US" sz="2400" dirty="0">
                <a:hlinkClick r:id="rId3"/>
              </a:rPr>
              <a:t>Visual Studio Code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Download .NET CORE SDK (don’t need if VS installed)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https://www.microsoft.com/net/download/core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For Linux friends</a:t>
            </a:r>
            <a:br>
              <a:rPr lang="en-US" sz="2400" dirty="0"/>
            </a:br>
            <a:r>
              <a:rPr lang="en-US" sz="2400" dirty="0">
                <a:hlinkClick r:id="rId5"/>
              </a:rPr>
              <a:t>https://docs.microsoft.com/en-us/dotnet/core/install/linux-ubuntu#2004-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D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EDB04-5777-43EE-B847-B82DBD8D7DE5}"/>
              </a:ext>
            </a:extLst>
          </p:cNvPr>
          <p:cNvSpPr txBox="1"/>
          <p:nvPr/>
        </p:nvSpPr>
        <p:spPr>
          <a:xfrm>
            <a:off x="0" y="6216225"/>
            <a:ext cx="11293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/>
              <a:t>C:\Users\</a:t>
            </a:r>
            <a:r>
              <a:rPr lang="en-US" sz="1200" dirty="0"/>
              <a:t>YOURUSERNAME</a:t>
            </a:r>
            <a:r>
              <a:rPr lang="en-DE" sz="1200" dirty="0"/>
              <a:t>\AppData\Local\Packages\</a:t>
            </a:r>
            <a:r>
              <a:rPr lang="en-DE" sz="1200" b="1" dirty="0">
                <a:highlight>
                  <a:srgbClr val="FFFF00"/>
                </a:highlight>
              </a:rPr>
              <a:t>CanonicalGroupLimited.Ubuntu20.04onWindows_79rhkp1fndgsc</a:t>
            </a:r>
            <a:r>
              <a:rPr lang="en-DE" sz="1200" dirty="0"/>
              <a:t>\LocalState\rootfs\home\</a:t>
            </a:r>
            <a:r>
              <a:rPr lang="en-US" sz="1200" dirty="0"/>
              <a:t>YOURUSERNAME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5400052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999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</a:t>
            </a:r>
            <a:r>
              <a:rPr lang="en-US" sz="3200" dirty="0"/>
              <a:t>E2)Create a project with command line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230582" y="153339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new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 err="1"/>
              <a:t>dotnet</a:t>
            </a:r>
            <a:r>
              <a:rPr lang="en-US" dirty="0"/>
              <a:t>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036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(E3)Create Application in VS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52653" y="1617059"/>
            <a:ext cx="762234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</a:t>
            </a:r>
            <a:r>
              <a:rPr lang="en-US" altLang="en-US" sz="1600" dirty="0">
                <a:latin typeface="Arial" panose="020B0604020202020204" pitchFamily="34" charset="0"/>
              </a:rPr>
              <a:t>n Solution Explorer, open the context menu for the 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  </a:t>
            </a:r>
            <a:r>
              <a:rPr lang="en-US" altLang="en-US" sz="1400" b="1" dirty="0">
                <a:latin typeface="Arial" panose="020B0604020202020204" pitchFamily="34" charset="0"/>
              </a:rPr>
              <a:t>Console Application (.NET Core)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project. Name it "App", and set some the location.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400" dirty="0"/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Open the </a:t>
            </a:r>
            <a:r>
              <a:rPr lang="en-US" altLang="en-US" sz="1600" dirty="0" err="1">
                <a:latin typeface="Arial" panose="020B0604020202020204" pitchFamily="34" charset="0"/>
              </a:rPr>
              <a:t>Program.cs</a:t>
            </a:r>
            <a:r>
              <a:rPr lang="en-US" altLang="en-US" sz="1600" dirty="0">
                <a:latin typeface="Arial" panose="020B0604020202020204" pitchFamily="34" charset="0"/>
              </a:rPr>
              <a:t>  and paste following code: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Set a breakpoint after the line that you just added.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Press F5 to run the application..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The application should build without error and should hit the breakpoint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9725" y="275502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using System;</a:t>
            </a:r>
          </a:p>
          <a:p>
            <a:endParaRPr lang="en-US" sz="900" dirty="0"/>
          </a:p>
          <a:p>
            <a:r>
              <a:rPr lang="en-US" sz="900" dirty="0"/>
              <a:t>namespace </a:t>
            </a:r>
            <a:r>
              <a:rPr lang="en-US" sz="900" dirty="0" err="1"/>
              <a:t>ConsoleApplication</a:t>
            </a:r>
            <a:endParaRPr lang="en-US" sz="900" dirty="0"/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public class Program</a:t>
            </a:r>
          </a:p>
          <a:p>
            <a:r>
              <a:rPr lang="en-US" sz="900" dirty="0"/>
              <a:t>    {</a:t>
            </a:r>
          </a:p>
          <a:p>
            <a:r>
              <a:rPr lang="en-US" sz="900" dirty="0"/>
              <a:t>        public static void Main(string[] </a:t>
            </a:r>
            <a:r>
              <a:rPr lang="en-US" sz="900" dirty="0" err="1"/>
              <a:t>args</a:t>
            </a:r>
            <a:r>
              <a:rPr lang="en-US" sz="900" dirty="0"/>
              <a:t>)</a:t>
            </a:r>
          </a:p>
          <a:p>
            <a:r>
              <a:rPr lang="en-US" sz="900" dirty="0"/>
              <a:t>        {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Console.WriteLine</a:t>
            </a:r>
            <a:r>
              <a:rPr lang="en-US" sz="900" dirty="0"/>
              <a:t>("Hello World!");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212802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(E4)Structure of App &amp; Reading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746684"/>
          </a:xfrm>
        </p:spPr>
        <p:txBody>
          <a:bodyPr/>
          <a:lstStyle/>
          <a:p>
            <a:r>
              <a:rPr lang="en-US" dirty="0"/>
              <a:t>The basics of the .NET Core Command Line Interface (CLI).</a:t>
            </a:r>
          </a:p>
          <a:p>
            <a:r>
              <a:rPr lang="en-US" dirty="0"/>
              <a:t>The structure of a C# Console Application.</a:t>
            </a:r>
          </a:p>
          <a:p>
            <a:r>
              <a:rPr lang="en-US" dirty="0"/>
              <a:t>Reading from File</a:t>
            </a:r>
          </a:p>
          <a:p>
            <a:r>
              <a:rPr lang="en-US" dirty="0"/>
              <a:t>Writing output to console</a:t>
            </a:r>
          </a:p>
          <a:p>
            <a:r>
              <a:rPr lang="en-US" strike="sngStrike" dirty="0"/>
              <a:t>The basics of the Task Asynchronous Programming Model in .NET Core.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85950" y="5868989"/>
            <a:ext cx="9048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https://docs.microsoft.com/en-us/dotnet/articles/csharp/tutorials/console-teleprompter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6558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4C4C-A3B1-4311-8B62-FD9F707B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FC22-0B8B-4C0C-B955-13997C0C9E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73554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</a:t>
            </a:r>
            <a:endParaRPr lang="en-US" dirty="0"/>
          </a:p>
          <a:p>
            <a:pPr lvl="1"/>
            <a:r>
              <a:rPr lang="en-US" dirty="0"/>
              <a:t>14:00-16:00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540257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66220" y="9280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am I?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5" y="4028414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9" y="4001516"/>
            <a:ext cx="1558067" cy="8518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52539-F06A-4196-8FEA-70D78F2F28D3}"/>
              </a:ext>
            </a:extLst>
          </p:cNvPr>
          <p:cNvSpPr/>
          <p:nvPr/>
        </p:nvSpPr>
        <p:spPr>
          <a:xfrm>
            <a:off x="4802761" y="5560648"/>
            <a:ext cx="2602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6"/>
              </a:rPr>
              <a:t>https://damirdobric</a:t>
            </a:r>
            <a:r>
              <a:rPr lang="en-US" dirty="0">
                <a:hlinkClick r:id="rId6"/>
              </a:rPr>
              <a:t>.me</a:t>
            </a:r>
            <a:r>
              <a:rPr lang="en-US" dirty="0"/>
              <a:t>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71564" y="162880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.NET Core / C#</a:t>
            </a:r>
            <a:endParaRPr lang="de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F805E-4CFC-421D-AE48-91B333DF654E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93D5-00B5-4B60-BA97-02B1F49E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070-471E-4743-9316-3243AF1F0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</p:spPr>
        <p:txBody>
          <a:bodyPr/>
          <a:lstStyle/>
          <a:p>
            <a:r>
              <a:rPr lang="en-US" dirty="0"/>
              <a:t>What is .NET Core?</a:t>
            </a:r>
          </a:p>
          <a:p>
            <a:r>
              <a:rPr lang="en-US" dirty="0"/>
              <a:t>Why .NET Core?</a:t>
            </a:r>
          </a:p>
          <a:p>
            <a:r>
              <a:rPr lang="en-US" dirty="0"/>
              <a:t>Supported platforms</a:t>
            </a:r>
          </a:p>
          <a:p>
            <a:r>
              <a:rPr lang="en-US" dirty="0"/>
              <a:t>Not supported platforms</a:t>
            </a:r>
          </a:p>
        </p:txBody>
      </p:sp>
    </p:spTree>
    <p:extLst>
      <p:ext uri="{BB962C8B-B14F-4D97-AF65-F5344CB8AC3E}">
        <p14:creationId xmlns:p14="http://schemas.microsoft.com/office/powerpoint/2010/main" val="2897836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4C27-095B-4FAB-BD67-848F79BC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6" y="857250"/>
            <a:ext cx="9110537" cy="51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897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OP FRAMEWORKS, LIBRARIES, AND TOOLS">
            <a:extLst>
              <a:ext uri="{FF2B5EF4-FFF2-40B4-BE49-F238E27FC236}">
                <a16:creationId xmlns:a16="http://schemas.microsoft.com/office/drawing/2014/main" id="{C05940FB-FAD5-4778-AB57-7D5B59B9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A7C1-3886-4494-846D-28704320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2" y="1019772"/>
            <a:ext cx="7788315" cy="4320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6ECA2C-A17F-44B5-87D5-50FB5098D03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https://insights.stackoverflow.com/survey/2020#developer-profile-gender-professional-developers2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81517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51EC3-D9C4-4402-AC4C-61A54EEC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328"/>
            <a:ext cx="12192000" cy="46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89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900</Words>
  <Application>Microsoft Office PowerPoint</Application>
  <PresentationFormat>Widescreen</PresentationFormat>
  <Paragraphs>177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Most loved source: stack overflow</vt:lpstr>
      <vt:lpstr>PowerPoint Presentation</vt:lpstr>
      <vt:lpstr>PowerPoint Presentation</vt:lpstr>
      <vt:lpstr>PowerPoint Presentation</vt:lpstr>
      <vt:lpstr>Where to start? </vt:lpstr>
      <vt:lpstr>PowerPoint Presentation</vt:lpstr>
      <vt:lpstr>PowerPoint Presentation</vt:lpstr>
      <vt:lpstr>What is .NET Core?</vt:lpstr>
      <vt:lpstr>PowerPoint Presentation</vt:lpstr>
      <vt:lpstr>Inside of .NET Core</vt:lpstr>
      <vt:lpstr>PowerPoint Presentation</vt:lpstr>
      <vt:lpstr>Runtime vs SDK (software development kit)</vt:lpstr>
      <vt:lpstr>BREAK</vt:lpstr>
      <vt:lpstr>How to update Visual Studio?</vt:lpstr>
      <vt:lpstr>Create your first .NET Core application</vt:lpstr>
      <vt:lpstr>Running build</vt:lpstr>
      <vt:lpstr>Running application without “csproj”</vt:lpstr>
      <vt:lpstr>Create an application with Visual Studio</vt:lpstr>
      <vt:lpstr>Exercises</vt:lpstr>
      <vt:lpstr>(E1) Install VS &amp; .NET Core SDK </vt:lpstr>
      <vt:lpstr>(E2)Create a project with command line</vt:lpstr>
      <vt:lpstr>(E3)Create Application in VS</vt:lpstr>
      <vt:lpstr>(E4)Structure of App &amp; Reading Files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Chhavi Sareen</cp:lastModifiedBy>
  <cp:revision>285</cp:revision>
  <dcterms:created xsi:type="dcterms:W3CDTF">2014-04-01T15:39:24Z</dcterms:created>
  <dcterms:modified xsi:type="dcterms:W3CDTF">2020-12-12T23:05:58Z</dcterms:modified>
</cp:coreProperties>
</file>